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1" r:id="rId6"/>
    <p:sldId id="260" r:id="rId7"/>
    <p:sldId id="262" r:id="rId8"/>
    <p:sldId id="263" r:id="rId9"/>
    <p:sldId id="264" r:id="rId10"/>
    <p:sldId id="265" r:id="rId11"/>
    <p:sldId id="270" r:id="rId12"/>
    <p:sldId id="266" r:id="rId13"/>
    <p:sldId id="267" r:id="rId14"/>
    <p:sldId id="268" r:id="rId15"/>
    <p:sldId id="271" r:id="rId16"/>
    <p:sldId id="269"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7F70EB57-5C60-4547-8EFE-F5A4DE774F6A}" type="datetimeFigureOut">
              <a:rPr lang="en-US" smtClean="0"/>
              <a:t>3/13/2018</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1ABE0E4E-2972-4AAD-8FEE-D539493D72B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7F70EB57-5C60-4547-8EFE-F5A4DE774F6A}" type="datetimeFigureOut">
              <a:rPr lang="en-US" smtClean="0"/>
              <a:t>3/13/2018</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1ABE0E4E-2972-4AAD-8FEE-D539493D72B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7F70EB57-5C60-4547-8EFE-F5A4DE774F6A}" type="datetimeFigureOut">
              <a:rPr lang="en-US" smtClean="0"/>
              <a:t>3/13/2018</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1ABE0E4E-2972-4AAD-8FEE-D539493D72B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7F70EB57-5C60-4547-8EFE-F5A4DE774F6A}" type="datetimeFigureOut">
              <a:rPr lang="en-US" smtClean="0"/>
              <a:t>3/13/2018</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1ABE0E4E-2972-4AAD-8FEE-D539493D72BD}" type="slidenum">
              <a:rPr lang="en-US" smtClean="0"/>
              <a:t>‹#›</a:t>
            </a:fld>
            <a:endParaRPr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7F70EB57-5C60-4547-8EFE-F5A4DE774F6A}" type="datetimeFigureOut">
              <a:rPr lang="en-US" smtClean="0"/>
              <a:t>3/13/2018</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1ABE0E4E-2972-4AAD-8FEE-D539493D72BD}" type="slidenum">
              <a:rPr lang="en-US" smtClean="0"/>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7F70EB57-5C60-4547-8EFE-F5A4DE774F6A}" type="datetimeFigureOut">
              <a:rPr lang="en-US" smtClean="0"/>
              <a:t>3/13/2018</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1ABE0E4E-2972-4AAD-8FEE-D539493D72BD}" type="slidenum">
              <a:rPr lang="en-US" smtClean="0"/>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7F70EB57-5C60-4547-8EFE-F5A4DE774F6A}" type="datetimeFigureOut">
              <a:rPr lang="en-US" smtClean="0"/>
              <a:t>3/13/2018</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1ABE0E4E-2972-4AAD-8FEE-D539493D72B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7F70EB57-5C60-4547-8EFE-F5A4DE774F6A}" type="datetimeFigureOut">
              <a:rPr lang="en-US" smtClean="0"/>
              <a:t>3/13/2018</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1ABE0E4E-2972-4AAD-8FEE-D539493D72BD}" type="slidenum">
              <a:rPr lang="en-US" smtClean="0"/>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7F70EB57-5C60-4547-8EFE-F5A4DE774F6A}" type="datetimeFigureOut">
              <a:rPr lang="en-US" smtClean="0"/>
              <a:t>3/13/2018</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1ABE0E4E-2972-4AAD-8FEE-D539493D72B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7F70EB57-5C60-4547-8EFE-F5A4DE774F6A}" type="datetimeFigureOut">
              <a:rPr lang="en-US" smtClean="0"/>
              <a:t>3/13/2018</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1ABE0E4E-2972-4AAD-8FEE-D539493D72B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7F70EB57-5C60-4547-8EFE-F5A4DE774F6A}" type="datetimeFigureOut">
              <a:rPr lang="en-US" smtClean="0"/>
              <a:t>3/13/2018</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1ABE0E4E-2972-4AAD-8FEE-D539493D72BD}" type="slidenum">
              <a:rPr lang="en-US" smtClean="0"/>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7F70EB57-5C60-4547-8EFE-F5A4DE774F6A}" type="datetimeFigureOut">
              <a:rPr lang="en-US" smtClean="0"/>
              <a:t>3/13/2018</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1ABE0E4E-2972-4AAD-8FEE-D539493D72B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609600"/>
            <a:ext cx="7772400" cy="1829761"/>
          </a:xfrm>
        </p:spPr>
        <p:txBody>
          <a:bodyPr/>
          <a:lstStyle/>
          <a:p>
            <a:r>
              <a:rPr lang="en-US" dirty="0" smtClean="0"/>
              <a:t>Social </a:t>
            </a:r>
            <a:r>
              <a:rPr lang="en-US" dirty="0" smtClean="0">
                <a:latin typeface="Times New Roman" pitchFamily="18" charset="0"/>
                <a:cs typeface="Times New Roman" pitchFamily="18" charset="0"/>
              </a:rPr>
              <a:t>Service</a:t>
            </a:r>
            <a:r>
              <a:rPr lang="en-US" dirty="0" smtClean="0"/>
              <a:t> Application – Me4U</a:t>
            </a:r>
            <a:endParaRPr lang="en-US" dirty="0"/>
          </a:p>
        </p:txBody>
      </p:sp>
      <p:sp>
        <p:nvSpPr>
          <p:cNvPr id="3" name="Subtitle 2"/>
          <p:cNvSpPr>
            <a:spLocks noGrp="1"/>
          </p:cNvSpPr>
          <p:nvPr>
            <p:ph type="subTitle" idx="1"/>
          </p:nvPr>
        </p:nvSpPr>
        <p:spPr>
          <a:xfrm>
            <a:off x="1981200" y="3200400"/>
            <a:ext cx="6400800" cy="1752600"/>
          </a:xfrm>
        </p:spPr>
        <p:txBody>
          <a:bodyPr>
            <a:noAutofit/>
          </a:bodyPr>
          <a:lstStyle/>
          <a:p>
            <a:pPr algn="r"/>
            <a:r>
              <a:rPr lang="en-US" sz="2000" b="1" dirty="0" smtClean="0">
                <a:latin typeface="Times New Roman" pitchFamily="18" charset="0"/>
                <a:cs typeface="Times New Roman" pitchFamily="18" charset="0"/>
              </a:rPr>
              <a:t>Project By</a:t>
            </a:r>
            <a:endParaRPr lang="en-US" sz="2000" b="1" dirty="0">
              <a:latin typeface="Times New Roman" pitchFamily="18" charset="0"/>
              <a:cs typeface="Times New Roman" pitchFamily="18" charset="0"/>
            </a:endParaRPr>
          </a:p>
          <a:p>
            <a:pPr algn="r"/>
            <a:r>
              <a:rPr lang="en-US" sz="2000" dirty="0" smtClean="0">
                <a:latin typeface="Times New Roman" pitchFamily="18" charset="0"/>
                <a:cs typeface="Times New Roman" pitchFamily="18" charset="0"/>
              </a:rPr>
              <a:t>Vanessa Almond</a:t>
            </a:r>
          </a:p>
          <a:p>
            <a:pPr algn="r"/>
            <a:r>
              <a:rPr lang="en-US" sz="2000" dirty="0" smtClean="0">
                <a:latin typeface="Times New Roman" pitchFamily="18" charset="0"/>
                <a:cs typeface="Times New Roman" pitchFamily="18" charset="0"/>
              </a:rPr>
              <a:t>Sachin George</a:t>
            </a:r>
          </a:p>
          <a:p>
            <a:pPr algn="r"/>
            <a:r>
              <a:rPr lang="en-US" sz="2000" dirty="0" err="1" smtClean="0">
                <a:latin typeface="Times New Roman" pitchFamily="18" charset="0"/>
                <a:cs typeface="Times New Roman" pitchFamily="18" charset="0"/>
              </a:rPr>
              <a:t>Advaith</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Kamath</a:t>
            </a:r>
            <a:endParaRPr lang="en-US" sz="2000" dirty="0" smtClean="0">
              <a:latin typeface="Times New Roman" pitchFamily="18" charset="0"/>
              <a:cs typeface="Times New Roman" pitchFamily="18" charset="0"/>
            </a:endParaRPr>
          </a:p>
          <a:p>
            <a:pPr algn="r"/>
            <a:r>
              <a:rPr lang="en-US" sz="2000" dirty="0" smtClean="0">
                <a:latin typeface="Times New Roman" pitchFamily="18" charset="0"/>
                <a:cs typeface="Times New Roman" pitchFamily="18" charset="0"/>
              </a:rPr>
              <a:t>Nisha Thomas</a:t>
            </a:r>
          </a:p>
        </p:txBody>
      </p:sp>
    </p:spTree>
    <p:extLst>
      <p:ext uri="{BB962C8B-B14F-4D97-AF65-F5344CB8AC3E}">
        <p14:creationId xmlns:p14="http://schemas.microsoft.com/office/powerpoint/2010/main" val="3301622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An application to connect people who wish to donate amenities, food and clothing with trusted organizations who donate them to the people in need.</a:t>
            </a:r>
            <a:endParaRPr lang="en-US" dirty="0"/>
          </a:p>
        </p:txBody>
      </p:sp>
      <p:sp>
        <p:nvSpPr>
          <p:cNvPr id="3" name="Title 2"/>
          <p:cNvSpPr>
            <a:spLocks noGrp="1"/>
          </p:cNvSpPr>
          <p:nvPr>
            <p:ph type="title"/>
          </p:nvPr>
        </p:nvSpPr>
        <p:spPr/>
        <p:txBody>
          <a:bodyPr/>
          <a:lstStyle/>
          <a:p>
            <a:r>
              <a:rPr lang="en-US" dirty="0" smtClean="0"/>
              <a:t>Introducing our system – Me4U</a:t>
            </a:r>
            <a:endParaRPr lang="en-US" dirty="0"/>
          </a:p>
        </p:txBody>
      </p:sp>
    </p:spTree>
    <p:extLst>
      <p:ext uri="{BB962C8B-B14F-4D97-AF65-F5344CB8AC3E}">
        <p14:creationId xmlns:p14="http://schemas.microsoft.com/office/powerpoint/2010/main" val="3039801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2514600"/>
            <a:ext cx="8229600" cy="1143000"/>
          </a:xfrm>
        </p:spPr>
        <p:txBody>
          <a:bodyPr>
            <a:noAutofit/>
          </a:bodyPr>
          <a:lstStyle/>
          <a:p>
            <a:r>
              <a:rPr lang="en-US" sz="5400" dirty="0" smtClean="0"/>
              <a:t>Screenshots – User Side</a:t>
            </a:r>
            <a:endParaRPr lang="en-US" sz="5400" dirty="0"/>
          </a:p>
        </p:txBody>
      </p:sp>
    </p:spTree>
    <p:extLst>
      <p:ext uri="{BB962C8B-B14F-4D97-AF65-F5344CB8AC3E}">
        <p14:creationId xmlns:p14="http://schemas.microsoft.com/office/powerpoint/2010/main" val="3225769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82" y="655983"/>
            <a:ext cx="3657600" cy="6202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8073" y="655983"/>
            <a:ext cx="3429000" cy="6202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3152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
            <a:ext cx="3581400" cy="662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3550" y="228600"/>
            <a:ext cx="3600450" cy="662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5334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5601"/>
            <a:ext cx="3657600" cy="6502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355600"/>
            <a:ext cx="3657600" cy="650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4326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2514600"/>
            <a:ext cx="8229600" cy="1143000"/>
          </a:xfrm>
        </p:spPr>
        <p:txBody>
          <a:bodyPr>
            <a:noAutofit/>
          </a:bodyPr>
          <a:lstStyle/>
          <a:p>
            <a:r>
              <a:rPr lang="en-US" sz="5400" dirty="0" smtClean="0"/>
              <a:t>Screenshots – Organization Side</a:t>
            </a:r>
            <a:endParaRPr lang="en-US" sz="5400" dirty="0"/>
          </a:p>
        </p:txBody>
      </p:sp>
    </p:spTree>
    <p:extLst>
      <p:ext uri="{BB962C8B-B14F-4D97-AF65-F5344CB8AC3E}">
        <p14:creationId xmlns:p14="http://schemas.microsoft.com/office/powerpoint/2010/main" val="3957154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3686175" cy="655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304800"/>
            <a:ext cx="3685309" cy="655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8768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14600"/>
            <a:ext cx="8229600" cy="1143000"/>
          </a:xfrm>
        </p:spPr>
        <p:txBody>
          <a:bodyPr>
            <a:noAutofit/>
          </a:bodyPr>
          <a:lstStyle/>
          <a:p>
            <a:pPr algn="ctr"/>
            <a:r>
              <a:rPr lang="en-US" sz="7200" dirty="0" smtClean="0"/>
              <a:t>The Idea</a:t>
            </a:r>
            <a:endParaRPr lang="en-US" sz="7200" dirty="0"/>
          </a:p>
        </p:txBody>
      </p:sp>
    </p:spTree>
    <p:extLst>
      <p:ext uri="{BB962C8B-B14F-4D97-AF65-F5344CB8AC3E}">
        <p14:creationId xmlns:p14="http://schemas.microsoft.com/office/powerpoint/2010/main" val="3628892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965" y="131619"/>
            <a:ext cx="3616035" cy="2840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1531" t="6405" r="20096"/>
          <a:stretch/>
        </p:blipFill>
        <p:spPr bwMode="auto">
          <a:xfrm>
            <a:off x="5810250" y="169720"/>
            <a:ext cx="2647950" cy="2802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0250" y="3124200"/>
            <a:ext cx="264795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2"/>
          <p:cNvSpPr>
            <a:spLocks noGrp="1"/>
          </p:cNvSpPr>
          <p:nvPr>
            <p:ph idx="1"/>
          </p:nvPr>
        </p:nvSpPr>
        <p:spPr>
          <a:xfrm>
            <a:off x="457200" y="3186545"/>
            <a:ext cx="4495800" cy="3624072"/>
          </a:xfrm>
        </p:spPr>
        <p:txBody>
          <a:bodyPr/>
          <a:lstStyle/>
          <a:p>
            <a:r>
              <a:rPr lang="en-US" dirty="0" smtClean="0"/>
              <a:t>Concerns -</a:t>
            </a:r>
          </a:p>
          <a:p>
            <a:pPr>
              <a:buFont typeface="Wingdings" pitchFamily="2" charset="2"/>
              <a:buChar char="§"/>
            </a:pPr>
            <a:r>
              <a:rPr lang="en-US" dirty="0" smtClean="0"/>
              <a:t>Rising Poverty</a:t>
            </a:r>
          </a:p>
          <a:p>
            <a:pPr>
              <a:buFont typeface="Wingdings" pitchFamily="2" charset="2"/>
              <a:buChar char="§"/>
            </a:pPr>
            <a:r>
              <a:rPr lang="en-US" dirty="0" smtClean="0"/>
              <a:t>Need to fulfill basic needs of people</a:t>
            </a:r>
          </a:p>
          <a:p>
            <a:pPr>
              <a:buFont typeface="Wingdings" pitchFamily="2" charset="2"/>
              <a:buChar char="§"/>
            </a:pPr>
            <a:r>
              <a:rPr lang="en-US" dirty="0" smtClean="0"/>
              <a:t>Right to live a good life</a:t>
            </a:r>
            <a:endParaRPr lang="en-US" dirty="0"/>
          </a:p>
        </p:txBody>
      </p:sp>
    </p:spTree>
    <p:extLst>
      <p:ext uri="{BB962C8B-B14F-4D97-AF65-F5344CB8AC3E}">
        <p14:creationId xmlns:p14="http://schemas.microsoft.com/office/powerpoint/2010/main" val="3316184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1288"/>
          <a:stretch/>
        </p:blipFill>
        <p:spPr bwMode="auto">
          <a:xfrm>
            <a:off x="5029200" y="304800"/>
            <a:ext cx="3886200" cy="624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2"/>
          <p:cNvSpPr>
            <a:spLocks noGrp="1"/>
          </p:cNvSpPr>
          <p:nvPr>
            <p:ph idx="1"/>
          </p:nvPr>
        </p:nvSpPr>
        <p:spPr>
          <a:xfrm>
            <a:off x="152400" y="1676400"/>
            <a:ext cx="4572000" cy="2819400"/>
          </a:xfrm>
        </p:spPr>
        <p:txBody>
          <a:bodyPr>
            <a:normAutofit/>
          </a:bodyPr>
          <a:lstStyle/>
          <a:p>
            <a:r>
              <a:rPr lang="en-US" dirty="0" smtClean="0"/>
              <a:t>An imbalance among people having a lot of amenities and people who starve for a little of those.</a:t>
            </a:r>
          </a:p>
        </p:txBody>
      </p:sp>
    </p:spTree>
    <p:extLst>
      <p:ext uri="{BB962C8B-B14F-4D97-AF65-F5344CB8AC3E}">
        <p14:creationId xmlns:p14="http://schemas.microsoft.com/office/powerpoint/2010/main" val="2931443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In such a scenario, we also see a lot of organizations and NGOs who work to bridge this gap.</a:t>
            </a:r>
          </a:p>
          <a:p>
            <a:pPr marL="109728" indent="0">
              <a:buNone/>
            </a:pPr>
            <a:endParaRPr lang="en-US" dirty="0"/>
          </a:p>
          <a:p>
            <a:r>
              <a:rPr lang="en-US" dirty="0"/>
              <a:t>They donate all that they receive to the needy.</a:t>
            </a:r>
          </a:p>
          <a:p>
            <a:pPr marL="109728" indent="0">
              <a:buNone/>
            </a:pPr>
            <a:endParaRPr lang="en-US" dirty="0"/>
          </a:p>
        </p:txBody>
      </p:sp>
      <p:sp>
        <p:nvSpPr>
          <p:cNvPr id="3" name="Title 2"/>
          <p:cNvSpPr>
            <a:spLocks noGrp="1"/>
          </p:cNvSpPr>
          <p:nvPr>
            <p:ph type="title"/>
          </p:nvPr>
        </p:nvSpPr>
        <p:spPr/>
        <p:txBody>
          <a:bodyPr/>
          <a:lstStyle/>
          <a:p>
            <a:r>
              <a:rPr lang="en-US" dirty="0" smtClean="0"/>
              <a:t>Bridging This Gap</a:t>
            </a:r>
            <a:endParaRPr lang="en-US" dirty="0"/>
          </a:p>
        </p:txBody>
      </p:sp>
    </p:spTree>
    <p:extLst>
      <p:ext uri="{BB962C8B-B14F-4D97-AF65-F5344CB8AC3E}">
        <p14:creationId xmlns:p14="http://schemas.microsoft.com/office/powerpoint/2010/main" val="3868261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21639"/>
          <a:stretch/>
        </p:blipFill>
        <p:spPr bwMode="auto">
          <a:xfrm>
            <a:off x="990600" y="519545"/>
            <a:ext cx="72644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8928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81000"/>
            <a:ext cx="3962400" cy="287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799" y="838200"/>
            <a:ext cx="3545663" cy="354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799" y="3352801"/>
            <a:ext cx="3428999"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2439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0" y="1066800"/>
            <a:ext cx="4114800" cy="4940491"/>
          </a:xfrm>
        </p:spPr>
        <p:txBody>
          <a:bodyPr/>
          <a:lstStyle/>
          <a:p>
            <a:r>
              <a:rPr lang="en-US" dirty="0" smtClean="0"/>
              <a:t>People with excess of clothes, food items and other amenities, and have the desire to donate them to the people in need, don’t know whom to contact and how to reach the needy.</a:t>
            </a:r>
            <a:endParaRPr lang="en-US" dirty="0"/>
          </a:p>
        </p:txBody>
      </p:sp>
      <p:sp>
        <p:nvSpPr>
          <p:cNvPr id="3" name="Title 2"/>
          <p:cNvSpPr>
            <a:spLocks noGrp="1"/>
          </p:cNvSpPr>
          <p:nvPr>
            <p:ph type="title"/>
          </p:nvPr>
        </p:nvSpPr>
        <p:spPr>
          <a:xfrm>
            <a:off x="228600" y="13855"/>
            <a:ext cx="8229600" cy="1143000"/>
          </a:xfrm>
        </p:spPr>
        <p:txBody>
          <a:bodyPr/>
          <a:lstStyle/>
          <a:p>
            <a:r>
              <a:rPr lang="en-US" dirty="0" smtClean="0"/>
              <a:t>Issue</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88573"/>
            <a:ext cx="3067050" cy="4769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Callout 3"/>
          <p:cNvSpPr/>
          <p:nvPr/>
        </p:nvSpPr>
        <p:spPr>
          <a:xfrm flipH="1">
            <a:off x="1533525" y="1524000"/>
            <a:ext cx="2723287" cy="1371600"/>
          </a:xfrm>
          <a:prstGeom prst="wedgeEllipseCallout">
            <a:avLst>
              <a:gd name="adj1" fmla="val 32179"/>
              <a:gd name="adj2" fmla="val 9603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Whom do I contact? I want to donate!</a:t>
            </a:r>
            <a:endParaRPr lang="en-US" dirty="0"/>
          </a:p>
        </p:txBody>
      </p:sp>
    </p:spTree>
    <p:extLst>
      <p:ext uri="{BB962C8B-B14F-4D97-AF65-F5344CB8AC3E}">
        <p14:creationId xmlns:p14="http://schemas.microsoft.com/office/powerpoint/2010/main" val="2387713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28600"/>
            <a:ext cx="7167526" cy="5562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9845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51</TotalTime>
  <Words>174</Words>
  <Application>Microsoft Office PowerPoint</Application>
  <PresentationFormat>On-screen Show (4:3)</PresentationFormat>
  <Paragraphs>23</Paragraphs>
  <Slides>16</Slides>
  <Notes>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Concourse</vt:lpstr>
      <vt:lpstr>Social Service Application – Me4U</vt:lpstr>
      <vt:lpstr>The Idea</vt:lpstr>
      <vt:lpstr>PowerPoint Presentation</vt:lpstr>
      <vt:lpstr>PowerPoint Presentation</vt:lpstr>
      <vt:lpstr>Bridging This Gap</vt:lpstr>
      <vt:lpstr>PowerPoint Presentation</vt:lpstr>
      <vt:lpstr>PowerPoint Presentation</vt:lpstr>
      <vt:lpstr>Issue</vt:lpstr>
      <vt:lpstr>PowerPoint Presentation</vt:lpstr>
      <vt:lpstr>Introducing our system – Me4U</vt:lpstr>
      <vt:lpstr>Screenshots – User Side</vt:lpstr>
      <vt:lpstr>PowerPoint Presentation</vt:lpstr>
      <vt:lpstr>PowerPoint Presentation</vt:lpstr>
      <vt:lpstr>PowerPoint Presentation</vt:lpstr>
      <vt:lpstr>Screenshots – Organization Side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Service Application – Me4U</dc:title>
  <dc:creator>Raju</dc:creator>
  <cp:lastModifiedBy>Raju</cp:lastModifiedBy>
  <cp:revision>5</cp:revision>
  <dcterms:created xsi:type="dcterms:W3CDTF">2018-03-13T16:18:41Z</dcterms:created>
  <dcterms:modified xsi:type="dcterms:W3CDTF">2018-03-13T17:10:14Z</dcterms:modified>
</cp:coreProperties>
</file>